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1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40408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2981880" y="1600200"/>
            <a:ext cx="240408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506560" y="1600200"/>
            <a:ext cx="240408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457200" y="4146120"/>
            <a:ext cx="240408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2981880" y="4146120"/>
            <a:ext cx="240408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5506560" y="4146120"/>
            <a:ext cx="240408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40408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2981880" y="1600200"/>
            <a:ext cx="240408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5506560" y="1600200"/>
            <a:ext cx="240408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57200" y="4146120"/>
            <a:ext cx="240408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6"/>
          <p:cNvSpPr>
            <a:spLocks noGrp="1"/>
          </p:cNvSpPr>
          <p:nvPr>
            <p:ph type="body"/>
          </p:nvPr>
        </p:nvSpPr>
        <p:spPr>
          <a:xfrm>
            <a:off x="2981880" y="4146120"/>
            <a:ext cx="240408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7"/>
          <p:cNvSpPr>
            <a:spLocks noGrp="1"/>
          </p:cNvSpPr>
          <p:nvPr>
            <p:ph type="body"/>
          </p:nvPr>
        </p:nvSpPr>
        <p:spPr>
          <a:xfrm>
            <a:off x="5506560" y="4146120"/>
            <a:ext cx="240408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40408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2981880" y="1600200"/>
            <a:ext cx="240408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5506560" y="1600200"/>
            <a:ext cx="240408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457200" y="4146120"/>
            <a:ext cx="240408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 type="body"/>
          </p:nvPr>
        </p:nvSpPr>
        <p:spPr>
          <a:xfrm>
            <a:off x="2981880" y="4146120"/>
            <a:ext cx="240408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7"/>
          <p:cNvSpPr>
            <a:spLocks noGrp="1"/>
          </p:cNvSpPr>
          <p:nvPr>
            <p:ph type="body"/>
          </p:nvPr>
        </p:nvSpPr>
        <p:spPr>
          <a:xfrm>
            <a:off x="5506560" y="4146120"/>
            <a:ext cx="240408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6712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57200" y="414612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283640" y="414612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283640" y="1600200"/>
            <a:ext cx="3643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457200" y="4146120"/>
            <a:ext cx="74671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stomShape 1" hidden="1"/>
          <p:cNvSpPr/>
          <p:nvPr/>
        </p:nvSpPr>
        <p:spPr>
          <a:xfrm>
            <a:off x="8763120" y="0"/>
            <a:ext cx="360" cy="685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FEC2AC">
                <a:alpha val="93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CustomShape 2" hidden="1"/>
          <p:cNvSpPr/>
          <p:nvPr/>
        </p:nvSpPr>
        <p:spPr>
          <a:xfrm>
            <a:off x="76320" y="0"/>
            <a:ext cx="360" cy="685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150">
            <a:solidFill>
              <a:srgbClr val="FEC2A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8991720" y="0"/>
            <a:ext cx="360" cy="685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 hidden="1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rgbClr val="FEC2AC">
              <a:alpha val="87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 hidden="1"/>
          <p:cNvSpPr/>
          <p:nvPr/>
        </p:nvSpPr>
        <p:spPr>
          <a:xfrm>
            <a:off x="8915400" y="0"/>
            <a:ext cx="360" cy="685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 hidden="1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2286000" y="3124080"/>
            <a:ext cx="6171840" cy="189396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" name="PlaceHolder 8"/>
          <p:cNvSpPr>
            <a:spLocks noGrp="1"/>
          </p:cNvSpPr>
          <p:nvPr>
            <p:ph type="dt"/>
          </p:nvPr>
        </p:nvSpPr>
        <p:spPr>
          <a:xfrm rot="5400000">
            <a:off x="7765200" y="1174320"/>
            <a:ext cx="2285640" cy="380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ftr"/>
          </p:nvPr>
        </p:nvSpPr>
        <p:spPr>
          <a:xfrm rot="5400000">
            <a:off x="7077240" y="4181400"/>
            <a:ext cx="3657240" cy="3837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9" name="CustomShape 10"/>
          <p:cNvSpPr/>
          <p:nvPr/>
        </p:nvSpPr>
        <p:spPr>
          <a:xfrm>
            <a:off x="380880" y="0"/>
            <a:ext cx="609120" cy="6857640"/>
          </a:xfrm>
          <a:prstGeom prst="rect">
            <a:avLst/>
          </a:prstGeom>
          <a:solidFill>
            <a:srgbClr val="FEC2AC">
              <a:alpha val="5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276480" y="0"/>
            <a:ext cx="104400" cy="6857640"/>
          </a:xfrm>
          <a:prstGeom prst="rect">
            <a:avLst/>
          </a:prstGeom>
          <a:solidFill>
            <a:srgbClr val="FFD8CC">
              <a:alpha val="36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12"/>
          <p:cNvSpPr/>
          <p:nvPr/>
        </p:nvSpPr>
        <p:spPr>
          <a:xfrm>
            <a:off x="990720" y="0"/>
            <a:ext cx="181440" cy="6857640"/>
          </a:xfrm>
          <a:prstGeom prst="rect">
            <a:avLst/>
          </a:prstGeom>
          <a:solidFill>
            <a:srgbClr val="FFD8CC">
              <a:alpha val="7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13"/>
          <p:cNvSpPr/>
          <p:nvPr/>
        </p:nvSpPr>
        <p:spPr>
          <a:xfrm>
            <a:off x="1141200" y="0"/>
            <a:ext cx="230040" cy="6857640"/>
          </a:xfrm>
          <a:prstGeom prst="rect">
            <a:avLst/>
          </a:prstGeom>
          <a:solidFill>
            <a:srgbClr val="FFEDE7">
              <a:alpha val="71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14"/>
          <p:cNvSpPr/>
          <p:nvPr/>
        </p:nvSpPr>
        <p:spPr>
          <a:xfrm>
            <a:off x="106200" y="0"/>
            <a:ext cx="360" cy="685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150">
            <a:solidFill>
              <a:srgbClr val="FEC2AC">
                <a:alpha val="73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CustomShape 15"/>
          <p:cNvSpPr/>
          <p:nvPr/>
        </p:nvSpPr>
        <p:spPr>
          <a:xfrm>
            <a:off x="914400" y="0"/>
            <a:ext cx="360" cy="685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150">
            <a:solidFill>
              <a:srgbClr val="FFEDE7">
                <a:alpha val="83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16"/>
          <p:cNvSpPr/>
          <p:nvPr/>
        </p:nvSpPr>
        <p:spPr>
          <a:xfrm>
            <a:off x="854280" y="0"/>
            <a:ext cx="360" cy="685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150">
            <a:solidFill>
              <a:srgbClr val="FEC2A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17"/>
          <p:cNvSpPr/>
          <p:nvPr/>
        </p:nvSpPr>
        <p:spPr>
          <a:xfrm>
            <a:off x="1726560" y="0"/>
            <a:ext cx="360" cy="685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>
            <a:solidFill>
              <a:srgbClr val="FEC2AC">
                <a:alpha val="82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18"/>
          <p:cNvSpPr/>
          <p:nvPr/>
        </p:nvSpPr>
        <p:spPr>
          <a:xfrm>
            <a:off x="1066680" y="0"/>
            <a:ext cx="360" cy="685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FEC2A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19"/>
          <p:cNvSpPr/>
          <p:nvPr/>
        </p:nvSpPr>
        <p:spPr>
          <a:xfrm>
            <a:off x="9113760" y="0"/>
            <a:ext cx="360" cy="685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150">
            <a:solidFill>
              <a:srgbClr val="FEC2A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20"/>
          <p:cNvSpPr/>
          <p:nvPr/>
        </p:nvSpPr>
        <p:spPr>
          <a:xfrm>
            <a:off x="1219320" y="0"/>
            <a:ext cx="75960" cy="6857640"/>
          </a:xfrm>
          <a:prstGeom prst="rect">
            <a:avLst/>
          </a:prstGeom>
          <a:solidFill>
            <a:srgbClr val="FEC2AC">
              <a:alpha val="51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CustomShape 21"/>
          <p:cNvSpPr/>
          <p:nvPr/>
        </p:nvSpPr>
        <p:spPr>
          <a:xfrm>
            <a:off x="609480" y="3429000"/>
            <a:ext cx="1294920" cy="129492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CustomShape 22"/>
          <p:cNvSpPr/>
          <p:nvPr/>
        </p:nvSpPr>
        <p:spPr>
          <a:xfrm>
            <a:off x="1309680" y="4866840"/>
            <a:ext cx="641160" cy="64116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CustomShape 23"/>
          <p:cNvSpPr/>
          <p:nvPr/>
        </p:nvSpPr>
        <p:spPr>
          <a:xfrm>
            <a:off x="1091160" y="5500800"/>
            <a:ext cx="136800" cy="13680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CustomShape 24"/>
          <p:cNvSpPr/>
          <p:nvPr/>
        </p:nvSpPr>
        <p:spPr>
          <a:xfrm>
            <a:off x="1664280" y="5788080"/>
            <a:ext cx="273960" cy="27396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CustomShape 25"/>
          <p:cNvSpPr/>
          <p:nvPr/>
        </p:nvSpPr>
        <p:spPr>
          <a:xfrm>
            <a:off x="1905120" y="4495680"/>
            <a:ext cx="365400" cy="36540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1325520" y="4928760"/>
            <a:ext cx="609120" cy="5173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832DBAFA-1D07-4BF2-8B65-D598AF8F4F77}" type="slidenum">
              <a:rPr lang="ru-RU" sz="1400" b="1" strike="noStrike" spc="-1">
                <a:solidFill>
                  <a:srgbClr val="FFFFFF"/>
                </a:solidFill>
                <a:latin typeface="Century Schoolbook"/>
                <a:ea typeface="Century Schoolbook"/>
              </a:rPr>
              <a:pPr algn="ctr">
                <a:lnSpc>
                  <a:spcPct val="100000"/>
                </a:lnSpc>
                <a:tabLst>
                  <a:tab pos="0" algn="l"/>
                </a:tabLst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8763120" y="0"/>
            <a:ext cx="360" cy="685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FEC2AC">
                <a:alpha val="93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CustomShape 2"/>
          <p:cNvSpPr/>
          <p:nvPr/>
        </p:nvSpPr>
        <p:spPr>
          <a:xfrm>
            <a:off x="76320" y="0"/>
            <a:ext cx="360" cy="685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150">
            <a:solidFill>
              <a:srgbClr val="FEC2A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CustomShape 3"/>
          <p:cNvSpPr/>
          <p:nvPr/>
        </p:nvSpPr>
        <p:spPr>
          <a:xfrm>
            <a:off x="8991720" y="0"/>
            <a:ext cx="360" cy="685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rgbClr val="FEC2AC">
              <a:alpha val="87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5"/>
          <p:cNvSpPr/>
          <p:nvPr/>
        </p:nvSpPr>
        <p:spPr>
          <a:xfrm>
            <a:off x="8915400" y="0"/>
            <a:ext cx="360" cy="685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6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" name="PlaceHolder 7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0" name="PlaceHolder 8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71" name="PlaceHolder 9"/>
          <p:cNvSpPr>
            <a:spLocks noGrp="1"/>
          </p:cNvSpPr>
          <p:nvPr>
            <p:ph type="dt"/>
          </p:nvPr>
        </p:nvSpPr>
        <p:spPr>
          <a:xfrm rot="5400000">
            <a:off x="7589520" y="1081800"/>
            <a:ext cx="2011320" cy="3837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2" name="PlaceHolder 10"/>
          <p:cNvSpPr>
            <a:spLocks noGrp="1"/>
          </p:cNvSpPr>
          <p:nvPr>
            <p:ph type="sldNum"/>
          </p:nvPr>
        </p:nvSpPr>
        <p:spPr>
          <a:xfrm>
            <a:off x="8129160" y="5734080"/>
            <a:ext cx="609120" cy="5209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191E1308-34C9-403F-AD38-B3988AFC87BF}" type="slidenum">
              <a:rPr lang="ru-RU" sz="1400" b="1" strike="noStrike" spc="-1">
                <a:solidFill>
                  <a:srgbClr val="FFFFFF"/>
                </a:solidFill>
                <a:latin typeface="Century Schoolbook"/>
                <a:ea typeface="Century Schoolbook"/>
              </a:rPr>
              <a:pPr algn="ctr">
                <a:lnSpc>
                  <a:spcPct val="100000"/>
                </a:lnSpc>
                <a:tabLst>
                  <a:tab pos="0" algn="l"/>
                </a:tabLst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73" name="PlaceHolder 11"/>
          <p:cNvSpPr>
            <a:spLocks noGrp="1"/>
          </p:cNvSpPr>
          <p:nvPr>
            <p:ph type="ftr"/>
          </p:nvPr>
        </p:nvSpPr>
        <p:spPr>
          <a:xfrm rot="5400000">
            <a:off x="6990480" y="3737160"/>
            <a:ext cx="3200040" cy="3654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8763120" y="0"/>
            <a:ext cx="360" cy="685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>
            <a:solidFill>
              <a:srgbClr val="FEC2AC">
                <a:alpha val="93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CustomShape 2"/>
          <p:cNvSpPr/>
          <p:nvPr/>
        </p:nvSpPr>
        <p:spPr>
          <a:xfrm>
            <a:off x="76320" y="0"/>
            <a:ext cx="360" cy="685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150">
            <a:solidFill>
              <a:srgbClr val="FEC2A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3"/>
          <p:cNvSpPr/>
          <p:nvPr/>
        </p:nvSpPr>
        <p:spPr>
          <a:xfrm>
            <a:off x="8991720" y="0"/>
            <a:ext cx="360" cy="685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CustomShape 4"/>
          <p:cNvSpPr/>
          <p:nvPr/>
        </p:nvSpPr>
        <p:spPr>
          <a:xfrm>
            <a:off x="8839080" y="0"/>
            <a:ext cx="304560" cy="6857640"/>
          </a:xfrm>
          <a:prstGeom prst="rect">
            <a:avLst/>
          </a:prstGeom>
          <a:solidFill>
            <a:srgbClr val="FEC2AC">
              <a:alpha val="87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5"/>
          <p:cNvSpPr/>
          <p:nvPr/>
        </p:nvSpPr>
        <p:spPr>
          <a:xfrm>
            <a:off x="8915400" y="0"/>
            <a:ext cx="360" cy="685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chemeClr val="accent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6"/>
          <p:cNvSpPr/>
          <p:nvPr/>
        </p:nvSpPr>
        <p:spPr>
          <a:xfrm>
            <a:off x="8156520" y="5715000"/>
            <a:ext cx="548280" cy="54828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PlaceHolder 7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67120" cy="114264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ru-RU" sz="3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7" name="PlaceHolder 8"/>
          <p:cNvSpPr>
            <a:spLocks noGrp="1"/>
          </p:cNvSpPr>
          <p:nvPr>
            <p:ph type="body"/>
          </p:nvPr>
        </p:nvSpPr>
        <p:spPr>
          <a:xfrm>
            <a:off x="457200" y="1600200"/>
            <a:ext cx="7467120" cy="48733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18" name="PlaceHolder 9"/>
          <p:cNvSpPr>
            <a:spLocks noGrp="1"/>
          </p:cNvSpPr>
          <p:nvPr>
            <p:ph type="dt"/>
          </p:nvPr>
        </p:nvSpPr>
        <p:spPr>
          <a:xfrm rot="5400000">
            <a:off x="7589520" y="1081800"/>
            <a:ext cx="2011320" cy="3837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19" name="PlaceHolder 10"/>
          <p:cNvSpPr>
            <a:spLocks noGrp="1"/>
          </p:cNvSpPr>
          <p:nvPr>
            <p:ph type="sldNum"/>
          </p:nvPr>
        </p:nvSpPr>
        <p:spPr>
          <a:xfrm>
            <a:off x="8129160" y="5734080"/>
            <a:ext cx="609120" cy="5209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fld id="{0706056F-1CF5-4A12-8EF1-7D53F9CD97C6}" type="slidenum">
              <a:rPr lang="ru-RU" sz="1400" b="1" strike="noStrike" spc="-1">
                <a:solidFill>
                  <a:srgbClr val="FFFFFF"/>
                </a:solidFill>
                <a:latin typeface="Century Schoolbook"/>
                <a:ea typeface="Century Schoolbook"/>
              </a:rPr>
              <a:pPr algn="ctr">
                <a:lnSpc>
                  <a:spcPct val="100000"/>
                </a:lnSpc>
                <a:tabLst>
                  <a:tab pos="0" algn="l"/>
                </a:tabLst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120" name="PlaceHolder 11"/>
          <p:cNvSpPr>
            <a:spLocks noGrp="1"/>
          </p:cNvSpPr>
          <p:nvPr>
            <p:ph type="ftr"/>
          </p:nvPr>
        </p:nvSpPr>
        <p:spPr>
          <a:xfrm rot="5400000">
            <a:off x="6990480" y="3737160"/>
            <a:ext cx="3200040" cy="3654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1928880" y="857160"/>
            <a:ext cx="6171840" cy="18939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9500"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3000" b="1" strike="noStrike" cap="small" spc="-1">
                <a:solidFill>
                  <a:srgbClr val="575F6D"/>
                </a:solidFill>
                <a:latin typeface="Century Schoolbook"/>
                <a:ea typeface="Century Schoolbook"/>
              </a:rPr>
              <a:t>Цифровая образовательная среда</a:t>
            </a:r>
            <a:r>
              <a:t/>
            </a:r>
            <a:br/>
            <a:r>
              <a:rPr lang="ru-RU" sz="3000" b="1" strike="noStrike" cap="small" spc="-1">
                <a:solidFill>
                  <a:srgbClr val="575F6D"/>
                </a:solidFill>
                <a:latin typeface="Century Schoolbook"/>
                <a:ea typeface="Century Schoolbook"/>
              </a:rPr>
              <a:t> 2023</a:t>
            </a:r>
            <a:r>
              <a:t/>
            </a:r>
            <a:br/>
            <a:r>
              <a:rPr lang="ru-RU" sz="2400" b="1" strike="noStrike" cap="small" spc="-1">
                <a:solidFill>
                  <a:srgbClr val="575F6D"/>
                </a:solidFill>
                <a:latin typeface="Century Schoolbook"/>
                <a:ea typeface="Century Schoolbook"/>
              </a:rPr>
              <a:t>(фотоотчет)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2000160" y="3214800"/>
            <a:ext cx="6171840" cy="13712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8500"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700" b="1" strike="noStrike" spc="-1">
                <a:solidFill>
                  <a:srgbClr val="575F6D"/>
                </a:solidFill>
                <a:latin typeface="Century Schoolbook"/>
                <a:ea typeface="Century Schoolbook"/>
              </a:rPr>
              <a:t>Муниципальное общеобразовательное учреждение</a:t>
            </a:r>
            <a:endParaRPr lang="ru-RU" sz="17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ru-RU" sz="1700" b="1" strike="noStrike" spc="-1">
                <a:solidFill>
                  <a:srgbClr val="575F6D"/>
                </a:solidFill>
                <a:latin typeface="Century Schoolbook"/>
                <a:ea typeface="Century Schoolbook"/>
              </a:rPr>
              <a:t>Марковская основная общеобразовательная школа</a:t>
            </a:r>
            <a:endParaRPr lang="ru-RU" sz="17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ru-RU" sz="1700" b="1" strike="noStrike" spc="-1">
                <a:solidFill>
                  <a:srgbClr val="575F6D"/>
                </a:solidFill>
                <a:latin typeface="Century Schoolbook"/>
                <a:ea typeface="Century Schoolbook"/>
              </a:rPr>
              <a:t>Ростовский МР</a:t>
            </a:r>
            <a:endParaRPr lang="ru-RU" sz="17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ru-RU" sz="1700" b="1" strike="noStrike" spc="-1">
                <a:solidFill>
                  <a:srgbClr val="575F6D"/>
                </a:solidFill>
                <a:latin typeface="Century Schoolbook"/>
                <a:ea typeface="Century Schoolbook"/>
              </a:rPr>
              <a:t>Ярославская область</a:t>
            </a:r>
            <a:endParaRPr lang="ru-RU" sz="17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pos="0" algn="l"/>
              </a:tabLst>
            </a:pPr>
            <a:endParaRPr lang="ru-RU" sz="17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457200" y="274680"/>
            <a:ext cx="7467120" cy="14562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84500" lnSpcReduction="10000"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3000" b="0" strike="noStrike" cap="small" spc="-1">
                <a:solidFill>
                  <a:srgbClr val="575F6D"/>
                </a:solidFill>
                <a:latin typeface="Century Schoolbook"/>
                <a:ea typeface="Century Schoolbook"/>
              </a:rPr>
              <a:t>МОУ Марковская ООШ</a:t>
            </a:r>
            <a:r>
              <a:t/>
            </a:r>
            <a:br/>
            <a:r>
              <a:rPr lang="ru-RU" sz="3000" b="0" strike="noStrike" cap="small" spc="-1">
                <a:solidFill>
                  <a:srgbClr val="575F6D"/>
                </a:solidFill>
                <a:latin typeface="Century Schoolbook"/>
                <a:ea typeface="Century Schoolbook"/>
              </a:rPr>
              <a:t>Ростовский район Ярославская область</a:t>
            </a:r>
            <a:r>
              <a:t/>
            </a:r>
            <a:br/>
            <a:r>
              <a:t/>
            </a:r>
            <a:br/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0" name="Рисунок 159"/>
          <p:cNvPicPr/>
          <p:nvPr/>
        </p:nvPicPr>
        <p:blipFill>
          <a:blip r:embed="rId2" cstate="print"/>
          <a:stretch/>
        </p:blipFill>
        <p:spPr>
          <a:xfrm>
            <a:off x="180000" y="1472040"/>
            <a:ext cx="8503920" cy="3927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707040" y="556560"/>
            <a:ext cx="7467120" cy="1142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1500"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3000" b="0" strike="noStrike" cap="small" spc="-1">
                <a:solidFill>
                  <a:srgbClr val="575F6D"/>
                </a:solidFill>
                <a:latin typeface="Century Schoolbook"/>
                <a:ea typeface="Century Schoolbook"/>
              </a:rPr>
              <a:t>МОУ Марковская ООШ</a:t>
            </a:r>
            <a:r>
              <a:t/>
            </a:r>
            <a:br/>
            <a:r>
              <a:rPr lang="ru-RU" sz="3000" b="0" strike="noStrike" cap="small" spc="-1">
                <a:solidFill>
                  <a:srgbClr val="575F6D"/>
                </a:solidFill>
                <a:latin typeface="Century Schoolbook"/>
                <a:ea typeface="Century Schoolbook"/>
              </a:rPr>
              <a:t>Ростовский район Ярославская область 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Рисунок 4" descr="G:\Работа 2023 - 2024\ЦОС\Фото\16928846329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71678"/>
            <a:ext cx="742955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707040" y="556560"/>
            <a:ext cx="7467120" cy="1142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1500"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3000" b="0" strike="noStrike" cap="small" spc="-1">
                <a:solidFill>
                  <a:srgbClr val="575F6D"/>
                </a:solidFill>
                <a:latin typeface="Century Schoolbook"/>
                <a:ea typeface="Century Schoolbook"/>
              </a:rPr>
              <a:t>МОУ Марковская ООШ</a:t>
            </a:r>
            <a:r>
              <a:t/>
            </a:r>
            <a:br/>
            <a:r>
              <a:rPr lang="ru-RU" sz="3000" b="0" strike="noStrike" cap="small" spc="-1">
                <a:solidFill>
                  <a:srgbClr val="575F6D"/>
                </a:solidFill>
                <a:latin typeface="Century Schoolbook"/>
                <a:ea typeface="Century Schoolbook"/>
              </a:rPr>
              <a:t>Ростовский район Ярославская область 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Рисунок 3" descr="G:\Работа 2023 - 2024\ЦОС\Фото\16928846329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857364"/>
            <a:ext cx="721523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707040" y="556560"/>
            <a:ext cx="7467120" cy="1142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1500"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3000" b="0" strike="noStrike" cap="small" spc="-1">
                <a:solidFill>
                  <a:srgbClr val="575F6D"/>
                </a:solidFill>
                <a:latin typeface="Century Schoolbook"/>
                <a:ea typeface="Century Schoolbook"/>
              </a:rPr>
              <a:t>МОУ Марковская ООШ</a:t>
            </a:r>
            <a:r>
              <a:t/>
            </a:r>
            <a:br/>
            <a:r>
              <a:rPr lang="ru-RU" sz="3000" b="0" strike="noStrike" cap="small" spc="-1">
                <a:solidFill>
                  <a:srgbClr val="575F6D"/>
                </a:solidFill>
                <a:latin typeface="Century Schoolbook"/>
                <a:ea typeface="Century Schoolbook"/>
              </a:rPr>
              <a:t>Ростовский район Ярославская область 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Работа 2023 - 2024\ЦОС\Фото 2\1 инт.панель пре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99200"/>
            <a:ext cx="42672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Работа 2023 - 2024\ЦОС\Фото 2\2 инт панель през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458" y="4290417"/>
            <a:ext cx="42672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56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707040" y="556560"/>
            <a:ext cx="7467120" cy="1142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1500"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3000" b="0" strike="noStrike" cap="small" spc="-1">
                <a:solidFill>
                  <a:srgbClr val="575F6D"/>
                </a:solidFill>
                <a:latin typeface="Century Schoolbook"/>
                <a:ea typeface="Century Schoolbook"/>
              </a:rPr>
              <a:t>МОУ Марковская ООШ</a:t>
            </a:r>
            <a:r>
              <a:t/>
            </a:r>
            <a:br/>
            <a:r>
              <a:rPr lang="ru-RU" sz="3000" b="0" strike="noStrike" cap="small" spc="-1">
                <a:solidFill>
                  <a:srgbClr val="575F6D"/>
                </a:solidFill>
                <a:latin typeface="Century Schoolbook"/>
                <a:ea typeface="Century Schoolbook"/>
              </a:rPr>
              <a:t>Ростовский район Ярославская область </a:t>
            </a:r>
            <a:endParaRPr lang="ru-RU" sz="3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Рисунок 4" descr="G:\Работа 2023 - 2024\ЦОС\Фото\1692884632995 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214554"/>
            <a:ext cx="3878337" cy="387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29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/>
  <dc:description/>
  <cp:lastModifiedBy>Елена</cp:lastModifiedBy>
  <cp:revision>4</cp:revision>
  <dcterms:modified xsi:type="dcterms:W3CDTF">2024-06-19T08:25:13Z</dcterms:modified>
  <dc:language>ru-RU</dc:language>
</cp:coreProperties>
</file>